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8228013" cy="11831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CE8EA"/>
    <a:srgbClr val="F8D0D4"/>
    <a:srgbClr val="FF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6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4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16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7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4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68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0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6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3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7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>
            <a:gsLst>
              <a:gs pos="78000">
                <a:schemeClr val="accent2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28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4th International Iranian Microelectronics Conference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CA72ACB-103D-57F4-D904-BC92676E86D3}"/>
              </a:ext>
            </a:extLst>
          </p:cNvPr>
          <p:cNvSpPr/>
          <p:nvPr/>
        </p:nvSpPr>
        <p:spPr>
          <a:xfrm>
            <a:off x="6604349" y="105112"/>
            <a:ext cx="5757945" cy="97951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6F9895-5A30-01B4-9AC3-AA2BE7315F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45" y="223116"/>
            <a:ext cx="791255" cy="79125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041BE20-D2A5-797F-4988-A200FCBDCD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986" y="152860"/>
            <a:ext cx="927627" cy="9317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C8FB1E-9B13-78F7-EC13-EEC7AFD73A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811" y="289465"/>
            <a:ext cx="3461175" cy="68765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D1F3BAC6-C610-E26B-9F20-B71F3411F704}"/>
              </a:ext>
            </a:extLst>
          </p:cNvPr>
          <p:cNvSpPr txBox="1">
            <a:spLocks/>
          </p:cNvSpPr>
          <p:nvPr/>
        </p:nvSpPr>
        <p:spPr>
          <a:xfrm>
            <a:off x="1548938" y="1765069"/>
            <a:ext cx="8839200" cy="81076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Paper Title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AF83350-2025-AEFF-34AE-DDF5A2E4524B}"/>
              </a:ext>
            </a:extLst>
          </p:cNvPr>
          <p:cNvSpPr txBox="1">
            <a:spLocks/>
          </p:cNvSpPr>
          <p:nvPr/>
        </p:nvSpPr>
        <p:spPr>
          <a:xfrm>
            <a:off x="1672209" y="3023616"/>
            <a:ext cx="8839200" cy="81076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6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Authors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AF83350-2025-AEFF-34AE-DDF5A2E4524B}"/>
              </a:ext>
            </a:extLst>
          </p:cNvPr>
          <p:cNvSpPr txBox="1">
            <a:spLocks/>
          </p:cNvSpPr>
          <p:nvPr/>
        </p:nvSpPr>
        <p:spPr>
          <a:xfrm>
            <a:off x="1548938" y="4384706"/>
            <a:ext cx="8839200" cy="81076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2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Presenter:</a:t>
            </a:r>
            <a:endParaRPr lang="en-US" sz="3200" b="1" u="sng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871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Slides Design: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Prepare your presentation using PowerPoint.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presentation should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contain 10 to 15 slides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>
            <a:gsLst>
              <a:gs pos="78000">
                <a:schemeClr val="accent2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28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4th International Iranian Microelectronics Conference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CA72ACB-103D-57F4-D904-BC92676E86D3}"/>
              </a:ext>
            </a:extLst>
          </p:cNvPr>
          <p:cNvSpPr/>
          <p:nvPr/>
        </p:nvSpPr>
        <p:spPr>
          <a:xfrm>
            <a:off x="6567055" y="133009"/>
            <a:ext cx="5757945" cy="97951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6F9895-5A30-01B4-9AC3-AA2BE7315F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45" y="223116"/>
            <a:ext cx="791255" cy="79125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041BE20-D2A5-797F-4988-A200FCBDCD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986" y="152860"/>
            <a:ext cx="927627" cy="9317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C8FB1E-9B13-78F7-EC13-EEC7AFD73A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811" y="289465"/>
            <a:ext cx="3461175" cy="68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Title of your paper should be placed on the first slide.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Text: Good readability and appropriate font size (Recommended: Times New Roman 20)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Figures and diagrams: Sufficiently clear, an appropriate size and resolution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Tables: Readability, with Column Headings and legible fonts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0C44F6-2310-1681-BFC9-CC9C7071D8F2}"/>
              </a:ext>
            </a:extLst>
          </p:cNvPr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Slides Design: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C66653-FB97-76C2-0F0B-937FA46BC89F}"/>
              </a:ext>
            </a:extLst>
          </p:cNvPr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 flip="none" rotWithShape="1">
            <a:gsLst>
              <a:gs pos="78000">
                <a:schemeClr val="accent2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28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4th International Iranian Microelectronics Conference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7013A46-709F-F40B-7C4E-8884BE0E28D8}"/>
              </a:ext>
            </a:extLst>
          </p:cNvPr>
          <p:cNvSpPr/>
          <p:nvPr/>
        </p:nvSpPr>
        <p:spPr>
          <a:xfrm>
            <a:off x="6567055" y="133009"/>
            <a:ext cx="5757945" cy="97951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15C239-A94F-8FBD-8E51-AED49A1ACE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45" y="223116"/>
            <a:ext cx="791255" cy="7912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B52C45-4A8C-D646-DF7A-D1A385E946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986" y="152860"/>
            <a:ext cx="927627" cy="9317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CE7B24-5E60-E2F9-9E08-C1B52428FB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811" y="289465"/>
            <a:ext cx="3461175" cy="68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31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Do not mention these topics:</a:t>
            </a:r>
            <a:endParaRPr lang="fa-IR" altLang="en-US" sz="36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Any advertisement, Thanks and appreciation to individuals, companies, and organizations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Any content unrelated to the article</a:t>
            </a:r>
          </a:p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7BDFE6-D042-74D9-7D5D-2B78CD950C79}"/>
              </a:ext>
            </a:extLst>
          </p:cNvPr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 flip="none" rotWithShape="1">
            <a:gsLst>
              <a:gs pos="78000">
                <a:schemeClr val="accent2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28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4th International Iranian Microelectronics Conference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B659B9C-77EC-CC22-60E3-1E5D06943923}"/>
              </a:ext>
            </a:extLst>
          </p:cNvPr>
          <p:cNvSpPr/>
          <p:nvPr/>
        </p:nvSpPr>
        <p:spPr>
          <a:xfrm>
            <a:off x="6567055" y="133009"/>
            <a:ext cx="5757945" cy="97951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40E5C0-D0EC-FF0B-B6DB-2071FB6FB6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45" y="223116"/>
            <a:ext cx="791255" cy="79125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BA50EC3-2254-FD29-2DA9-DF63465D63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986" y="152860"/>
            <a:ext cx="927627" cy="93176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7A9DD92-11B0-08DA-F8FE-AFF2F75DB4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811" y="289465"/>
            <a:ext cx="3461175" cy="68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279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0986416-E2BF-149C-FED3-D7C953C69EAE}"/>
              </a:ext>
            </a:extLst>
          </p:cNvPr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 flip="none" rotWithShape="1">
            <a:gsLst>
              <a:gs pos="78000">
                <a:schemeClr val="accent2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28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4th International Iranian Microelectronics Conference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550EAB0-3281-B2CE-ED01-3C8CCCD19B75}"/>
              </a:ext>
            </a:extLst>
          </p:cNvPr>
          <p:cNvSpPr/>
          <p:nvPr/>
        </p:nvSpPr>
        <p:spPr>
          <a:xfrm>
            <a:off x="6567055" y="133009"/>
            <a:ext cx="5757945" cy="97951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FD0124-2808-D3E2-6289-FE8045B46D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45" y="223116"/>
            <a:ext cx="791255" cy="79125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A2FE2F3-1257-085B-3F36-E4FF6D15F7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986" y="152860"/>
            <a:ext cx="927627" cy="93176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BE66D77-A192-9229-ECAD-3961C80843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811" y="289465"/>
            <a:ext cx="3461175" cy="68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414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89F708-91FE-FA61-9B8F-BC58D8FCD21F}"/>
              </a:ext>
            </a:extLst>
          </p:cNvPr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 flip="none" rotWithShape="1">
            <a:gsLst>
              <a:gs pos="78000">
                <a:schemeClr val="accent2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28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4th International Iranian Microelectronics Conference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6A0D053-F0F8-EF34-341A-A33AEE2C8EC6}"/>
              </a:ext>
            </a:extLst>
          </p:cNvPr>
          <p:cNvSpPr/>
          <p:nvPr/>
        </p:nvSpPr>
        <p:spPr>
          <a:xfrm>
            <a:off x="6567055" y="133009"/>
            <a:ext cx="5757945" cy="97951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F931F4-DD0A-2A1F-8A5E-2A9CD9022B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45" y="223116"/>
            <a:ext cx="791255" cy="79125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05F8735-ACB0-8FBE-E7ED-CAB3E54AF6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986" y="152860"/>
            <a:ext cx="927627" cy="93176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EDFF46E-2D26-766C-322C-ADF32B8002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811" y="289465"/>
            <a:ext cx="3461175" cy="68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811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CF7B12-C81A-4AFB-3B6F-84877BB74172}"/>
              </a:ext>
            </a:extLst>
          </p:cNvPr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 flip="none" rotWithShape="1">
            <a:gsLst>
              <a:gs pos="78000">
                <a:schemeClr val="accent2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28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4th International Iranian Microelectronics Conference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F538EDD-3476-5093-729F-D7B0BBB86D5A}"/>
              </a:ext>
            </a:extLst>
          </p:cNvPr>
          <p:cNvSpPr/>
          <p:nvPr/>
        </p:nvSpPr>
        <p:spPr>
          <a:xfrm>
            <a:off x="6567055" y="133009"/>
            <a:ext cx="5757945" cy="97951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583AA4-6DE5-884D-5D4B-1FB1669EFA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45" y="223116"/>
            <a:ext cx="791255" cy="79125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C1BD132-0062-8708-AA60-22CD5CABB3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986" y="152860"/>
            <a:ext cx="927627" cy="93176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269C576-A008-D4BF-7C19-6F8EBFC553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811" y="289465"/>
            <a:ext cx="3461175" cy="68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49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1388E0-1CBC-C4E2-4048-865F7312556D}"/>
              </a:ext>
            </a:extLst>
          </p:cNvPr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 flip="none" rotWithShape="1">
            <a:gsLst>
              <a:gs pos="78000">
                <a:schemeClr val="accent2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28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4th International Iranian Microelectronics Conference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FDD962F-4036-21D0-EE55-3D0F2A88B239}"/>
              </a:ext>
            </a:extLst>
          </p:cNvPr>
          <p:cNvSpPr/>
          <p:nvPr/>
        </p:nvSpPr>
        <p:spPr>
          <a:xfrm>
            <a:off x="6567055" y="133009"/>
            <a:ext cx="5757945" cy="97951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9CE01B-76C1-72B6-CFD9-E672D60CED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45" y="223116"/>
            <a:ext cx="791255" cy="79125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FEAA800-A1F0-003A-A1BD-2E489E1838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986" y="152860"/>
            <a:ext cx="927627" cy="93176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0BCF81-F736-1B95-42ED-4FEA93B312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811" y="289465"/>
            <a:ext cx="3461175" cy="68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43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3809" y="2137934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4000" b="1" dirty="0">
                <a:solidFill>
                  <a:schemeClr val="bg1"/>
                </a:solidFill>
                <a:cs typeface="B Titr" pitchFamily="2" charset="-78"/>
              </a:rPr>
              <a:t>Questions? </a:t>
            </a:r>
            <a:endParaRPr lang="fa-IR" altLang="en-US" sz="4000" b="1" dirty="0">
              <a:solidFill>
                <a:schemeClr val="bg1"/>
              </a:solidFill>
              <a:cs typeface="B Titr" pitchFamily="2" charset="-78"/>
            </a:endParaRPr>
          </a:p>
          <a:p>
            <a:pPr algn="ctr"/>
            <a:endParaRPr lang="fa-IR" sz="4000" b="1" dirty="0">
              <a:solidFill>
                <a:schemeClr val="bg1"/>
              </a:solidFill>
              <a:cs typeface="B Titr" pitchFamily="2" charset="-78"/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  <a:cs typeface="B Titr" pitchFamily="2" charset="-78"/>
              </a:rPr>
              <a:t>Thank you for your attention!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2544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157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 Titr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Safavi</dc:creator>
  <cp:lastModifiedBy>Javadian</cp:lastModifiedBy>
  <cp:revision>17</cp:revision>
  <cp:lastPrinted>2021-01-18T22:33:59Z</cp:lastPrinted>
  <dcterms:created xsi:type="dcterms:W3CDTF">2020-12-07T07:52:03Z</dcterms:created>
  <dcterms:modified xsi:type="dcterms:W3CDTF">2022-12-11T11:43:32Z</dcterms:modified>
</cp:coreProperties>
</file>