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58" r:id="rId4"/>
    <p:sldId id="260" r:id="rId5"/>
    <p:sldId id="261" r:id="rId6"/>
    <p:sldId id="265" r:id="rId7"/>
  </p:sldIdLst>
  <p:sldSz cx="12192000" cy="6858000"/>
  <p:notesSz cx="8228013" cy="11831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CE8EA"/>
    <a:srgbClr val="F8D0D4"/>
    <a:srgbClr val="FF3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01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67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4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16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70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54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68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0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6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8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E57-406B-4847-B7B3-84B86F764A5A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37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70000" sy="7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01E57-406B-4847-B7B3-84B86F764A5A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5C475-86CF-4617-9B07-0470AE9EA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7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181344"/>
            <a:ext cx="12183618" cy="676656"/>
          </a:xfrm>
          <a:prstGeom prst="rect">
            <a:avLst/>
          </a:prstGeom>
          <a:gradFill>
            <a:gsLst>
              <a:gs pos="78000">
                <a:schemeClr val="accent2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8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B Titr" panose="00000700000000000000" pitchFamily="2" charset="-78"/>
              </a:rPr>
              <a:t>چهارمین کنفرانس بین المللی میکروالکترونیک ایران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CA72ACB-103D-57F4-D904-BC92676E86D3}"/>
              </a:ext>
            </a:extLst>
          </p:cNvPr>
          <p:cNvSpPr/>
          <p:nvPr/>
        </p:nvSpPr>
        <p:spPr>
          <a:xfrm>
            <a:off x="6567055" y="133009"/>
            <a:ext cx="5757945" cy="97951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6F9895-5A30-01B4-9AC3-AA2BE7315F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8345" y="223116"/>
            <a:ext cx="791255" cy="79125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041BE20-D2A5-797F-4988-A200FCBDCD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0986" y="152860"/>
            <a:ext cx="927627" cy="93176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FC8FB1E-9B13-78F7-EC13-EEC7AFD73A7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811" y="289465"/>
            <a:ext cx="3461175" cy="687652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D1F3BAC6-C610-E26B-9F20-B71F3411F704}"/>
              </a:ext>
            </a:extLst>
          </p:cNvPr>
          <p:cNvSpPr txBox="1">
            <a:spLocks/>
          </p:cNvSpPr>
          <p:nvPr/>
        </p:nvSpPr>
        <p:spPr>
          <a:xfrm>
            <a:off x="1548938" y="1765069"/>
            <a:ext cx="8839200" cy="81076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fa-IR" sz="3600" b="1" dirty="0">
                <a:solidFill>
                  <a:schemeClr val="accent2"/>
                </a:solidFill>
                <a:latin typeface="Times New Roman" pitchFamily="18" charset="0"/>
                <a:cs typeface="B Titr" panose="00000700000000000000" pitchFamily="2" charset="-78"/>
              </a:rPr>
              <a:t>عنوان مقاله</a:t>
            </a:r>
            <a:endParaRPr lang="en-US" sz="3600" b="1" dirty="0">
              <a:solidFill>
                <a:schemeClr val="accent2"/>
              </a:solidFill>
              <a:latin typeface="Times New Roman" pitchFamily="18" charset="0"/>
              <a:cs typeface="B Titr" panose="00000700000000000000" pitchFamily="2" charset="-78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1AF83350-2025-AEFF-34AE-DDF5A2E4524B}"/>
              </a:ext>
            </a:extLst>
          </p:cNvPr>
          <p:cNvSpPr txBox="1">
            <a:spLocks/>
          </p:cNvSpPr>
          <p:nvPr/>
        </p:nvSpPr>
        <p:spPr>
          <a:xfrm>
            <a:off x="1672209" y="3023616"/>
            <a:ext cx="8839200" cy="81076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fa-IR" sz="3200" b="1" i="1" dirty="0">
                <a:solidFill>
                  <a:schemeClr val="accent2"/>
                </a:solidFill>
                <a:latin typeface="Times New Roman" pitchFamily="18" charset="0"/>
                <a:cs typeface="B Titr" panose="00000700000000000000" pitchFamily="2" charset="-78"/>
              </a:rPr>
              <a:t>نویسندگان</a:t>
            </a:r>
            <a:endParaRPr lang="en-US" sz="3200" b="1" i="1" dirty="0">
              <a:solidFill>
                <a:schemeClr val="accent2"/>
              </a:solidFill>
              <a:latin typeface="Times New Roman" pitchFamily="18" charset="0"/>
              <a:cs typeface="B Titr" panose="00000700000000000000" pitchFamily="2" charset="-78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35C1C49-0A36-E7E9-D663-2382EA57D981}"/>
              </a:ext>
            </a:extLst>
          </p:cNvPr>
          <p:cNvSpPr txBox="1">
            <a:spLocks/>
          </p:cNvSpPr>
          <p:nvPr/>
        </p:nvSpPr>
        <p:spPr>
          <a:xfrm>
            <a:off x="1755337" y="4582624"/>
            <a:ext cx="8839200" cy="81076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fa-IR" sz="3200" b="1" u="sng" dirty="0">
                <a:solidFill>
                  <a:schemeClr val="accent2"/>
                </a:solidFill>
                <a:latin typeface="Times New Roman" pitchFamily="18" charset="0"/>
                <a:cs typeface="B Titr" panose="00000700000000000000" pitchFamily="2" charset="-78"/>
              </a:rPr>
              <a:t>ارائه دهنده:</a:t>
            </a:r>
            <a:endParaRPr lang="en-US" sz="3200" b="1" u="sng" dirty="0">
              <a:solidFill>
                <a:schemeClr val="accent2"/>
              </a:solidFill>
              <a:latin typeface="Times New Roman" pitchFamily="18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04871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76200" y="1295400"/>
            <a:ext cx="11880011" cy="488594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sz="2000" dirty="0" smtClean="0">
                <a:solidFill>
                  <a:schemeClr val="bg1"/>
                </a:solidFill>
                <a:latin typeface="Times New Roman" pitchFamily="18" charset="0"/>
                <a:cs typeface="B Nazanin" panose="00000400000000000000" pitchFamily="2" charset="-78"/>
              </a:rPr>
              <a:t>جهت ارائه </a:t>
            </a:r>
            <a:r>
              <a:rPr lang="fa-IR" sz="2000" dirty="0">
                <a:solidFill>
                  <a:schemeClr val="bg1"/>
                </a:solidFill>
                <a:latin typeface="Times New Roman" pitchFamily="18" charset="0"/>
                <a:cs typeface="B Nazanin" panose="00000400000000000000" pitchFamily="2" charset="-78"/>
              </a:rPr>
              <a:t>مقاله حتما از نرم افزار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B Nazanin" panose="00000400000000000000" pitchFamily="2" charset="-78"/>
              </a:rPr>
              <a:t>PowerPoint </a:t>
            </a:r>
            <a:r>
              <a:rPr lang="fa-IR" sz="2000" dirty="0">
                <a:solidFill>
                  <a:schemeClr val="bg1"/>
                </a:solidFill>
                <a:latin typeface="Times New Roman" pitchFamily="18" charset="0"/>
                <a:cs typeface="B Nazanin" panose="00000400000000000000" pitchFamily="2" charset="-78"/>
              </a:rPr>
              <a:t> استفاده کنید.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sz="2000" dirty="0">
                <a:solidFill>
                  <a:schemeClr val="bg1"/>
                </a:solidFill>
                <a:latin typeface="Times New Roman" pitchFamily="18" charset="0"/>
                <a:cs typeface="B Nazanin" panose="00000400000000000000" pitchFamily="2" charset="-78"/>
              </a:rPr>
              <a:t>تعدا اسلایدها </a:t>
            </a:r>
            <a:r>
              <a:rPr lang="fa-IR" altLang="en-US" sz="2000" dirty="0" smtClean="0">
                <a:solidFill>
                  <a:schemeClr val="bg1"/>
                </a:solidFill>
                <a:latin typeface="Times New Roman" pitchFamily="18" charset="0"/>
                <a:cs typeface="B Nazanin" panose="00000400000000000000" pitchFamily="2" charset="-78"/>
              </a:rPr>
              <a:t>بین 15 تا 20 عدد باشد.</a:t>
            </a:r>
            <a:endParaRPr lang="en-US" altLang="en-US" sz="2000" dirty="0">
              <a:solidFill>
                <a:schemeClr val="bg1"/>
              </a:solidFill>
              <a:latin typeface="Times New Roman" pitchFamily="18" charset="0"/>
              <a:cs typeface="B Nazanin" panose="00000400000000000000" pitchFamily="2" charset="-78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CA72ACB-103D-57F4-D904-BC92676E86D3}"/>
              </a:ext>
            </a:extLst>
          </p:cNvPr>
          <p:cNvSpPr/>
          <p:nvPr/>
        </p:nvSpPr>
        <p:spPr>
          <a:xfrm>
            <a:off x="-196054" y="128986"/>
            <a:ext cx="5757945" cy="97951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6F9895-5A30-01B4-9AC3-AA2BE7315F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12" y="229806"/>
            <a:ext cx="791255" cy="79125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041BE20-D2A5-797F-4988-A200FCBDCD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67" y="152860"/>
            <a:ext cx="927627" cy="93176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FC8FB1E-9B13-78F7-EC13-EEC7AFD73A7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704" y="274918"/>
            <a:ext cx="3461175" cy="68765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E47CF22-D34D-73DE-19D8-F99080897EF5}"/>
              </a:ext>
            </a:extLst>
          </p:cNvPr>
          <p:cNvSpPr/>
          <p:nvPr/>
        </p:nvSpPr>
        <p:spPr>
          <a:xfrm>
            <a:off x="0" y="6181344"/>
            <a:ext cx="12183618" cy="676656"/>
          </a:xfrm>
          <a:prstGeom prst="rect">
            <a:avLst/>
          </a:prstGeom>
          <a:gradFill>
            <a:gsLst>
              <a:gs pos="78000">
                <a:schemeClr val="accent2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8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B Titr" panose="00000700000000000000" pitchFamily="2" charset="-78"/>
              </a:rPr>
              <a:t>چهارمین کنفرانس بین المللی میکروالکترونیک ایران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758160" y="70391"/>
            <a:ext cx="6332128" cy="81076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3600" b="1" dirty="0">
                <a:solidFill>
                  <a:schemeClr val="accent2"/>
                </a:solidFill>
                <a:latin typeface="Times New Roman" pitchFamily="18" charset="0"/>
                <a:cs typeface="B Titr" panose="00000700000000000000" pitchFamily="2" charset="-78"/>
              </a:rPr>
              <a:t>نکات مهم</a:t>
            </a:r>
            <a:endParaRPr lang="en-US" sz="3600" b="1" dirty="0">
              <a:solidFill>
                <a:schemeClr val="accent2"/>
              </a:solidFill>
              <a:latin typeface="Times New Roman" pitchFamily="18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013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76200" y="1295400"/>
            <a:ext cx="12107418" cy="4885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000" dirty="0" smtClean="0">
                <a:solidFill>
                  <a:schemeClr val="bg1"/>
                </a:solidFill>
                <a:latin typeface="Times New Roman" pitchFamily="18" charset="0"/>
                <a:cs typeface="B Nazanin" panose="00000400000000000000" pitchFamily="2" charset="-78"/>
              </a:rPr>
              <a:t>عنوان مقاله: در اسلاید اول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000" dirty="0" smtClean="0">
                <a:solidFill>
                  <a:schemeClr val="bg1"/>
                </a:solidFill>
                <a:latin typeface="Times New Roman" pitchFamily="18" charset="0"/>
                <a:cs typeface="B Nazanin" panose="00000400000000000000" pitchFamily="2" charset="-78"/>
              </a:rPr>
              <a:t>متن: خوانا و با فونت مناسب (توصیه می شود از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B Nazanin" panose="00000400000000000000" pitchFamily="2" charset="-78"/>
              </a:rPr>
              <a:t>B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B Nazanin" panose="00000400000000000000" pitchFamily="2" charset="-78"/>
              </a:rPr>
              <a:t>Nazanin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B Nazanin" panose="00000400000000000000" pitchFamily="2" charset="-78"/>
              </a:rPr>
              <a:t> 20</a:t>
            </a:r>
            <a:r>
              <a:rPr lang="fa-IR" sz="2000" dirty="0" smtClean="0">
                <a:solidFill>
                  <a:schemeClr val="bg1"/>
                </a:solidFill>
                <a:latin typeface="Times New Roman" pitchFamily="18" charset="0"/>
                <a:cs typeface="B Nazanin" panose="00000400000000000000" pitchFamily="2" charset="-78"/>
              </a:rPr>
              <a:t> استفاده شود)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000" dirty="0" smtClean="0">
                <a:solidFill>
                  <a:schemeClr val="bg1"/>
                </a:solidFill>
                <a:latin typeface="Times New Roman" pitchFamily="18" charset="0"/>
                <a:cs typeface="B Nazanin" panose="00000400000000000000" pitchFamily="2" charset="-78"/>
              </a:rPr>
              <a:t>شکل ها و نمودارها: واضح با اندازه و رزلوشن مناسب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fa-IR" sz="2000" dirty="0" smtClean="0">
                <a:solidFill>
                  <a:schemeClr val="bg1"/>
                </a:solidFill>
                <a:latin typeface="Times New Roman" pitchFamily="18" charset="0"/>
                <a:cs typeface="B Nazanin" panose="00000400000000000000" pitchFamily="2" charset="-78"/>
              </a:rPr>
              <a:t>جداول: با عناوین و نوشته های خوانا و فونت مناسب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B Nazanin" panose="00000400000000000000" pitchFamily="2" charset="-7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DCF4C0-23BC-84C3-4DC6-A55D5BF59C49}"/>
              </a:ext>
            </a:extLst>
          </p:cNvPr>
          <p:cNvSpPr/>
          <p:nvPr/>
        </p:nvSpPr>
        <p:spPr>
          <a:xfrm>
            <a:off x="0" y="6181344"/>
            <a:ext cx="12183618" cy="676656"/>
          </a:xfrm>
          <a:prstGeom prst="rect">
            <a:avLst/>
          </a:prstGeom>
          <a:gradFill>
            <a:gsLst>
              <a:gs pos="78000">
                <a:schemeClr val="accent2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8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B Titr" panose="00000700000000000000" pitchFamily="2" charset="-78"/>
              </a:rPr>
              <a:t>چهارمین کنفرانس بین المللی میکروالکترونیک ایران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8EBFD5E-1325-F3B6-F5F3-2B66F7E5D2AF}"/>
              </a:ext>
            </a:extLst>
          </p:cNvPr>
          <p:cNvSpPr/>
          <p:nvPr/>
        </p:nvSpPr>
        <p:spPr>
          <a:xfrm>
            <a:off x="-196054" y="128986"/>
            <a:ext cx="5757945" cy="97951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31BA66B-7E80-D4B4-5A57-E912CD6C93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12" y="229806"/>
            <a:ext cx="791255" cy="79125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34F48AB-BF12-B351-7D90-AA5586375C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67" y="152860"/>
            <a:ext cx="927627" cy="93176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6675D3B-8499-2553-0C69-0C6A02D292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704" y="274918"/>
            <a:ext cx="3461175" cy="687652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B4E17394-EEE1-7944-D464-97938AFF6CCF}"/>
              </a:ext>
            </a:extLst>
          </p:cNvPr>
          <p:cNvSpPr txBox="1">
            <a:spLocks/>
          </p:cNvSpPr>
          <p:nvPr/>
        </p:nvSpPr>
        <p:spPr>
          <a:xfrm>
            <a:off x="5758160" y="70391"/>
            <a:ext cx="6332128" cy="81076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3600" b="1" dirty="0">
                <a:solidFill>
                  <a:schemeClr val="accent2"/>
                </a:solidFill>
                <a:latin typeface="Times New Roman" pitchFamily="18" charset="0"/>
                <a:cs typeface="B Titr" panose="00000700000000000000" pitchFamily="2" charset="-78"/>
              </a:rPr>
              <a:t>نکات مهم</a:t>
            </a:r>
            <a:endParaRPr lang="en-US" sz="3600" b="1" dirty="0">
              <a:solidFill>
                <a:schemeClr val="accent2"/>
              </a:solidFill>
              <a:latin typeface="Times New Roman" pitchFamily="18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5317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76200" y="1295400"/>
            <a:ext cx="12107418" cy="4885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sz="2000" b="1" dirty="0" smtClean="0">
                <a:solidFill>
                  <a:schemeClr val="accent2"/>
                </a:solidFill>
                <a:latin typeface="Times New Roman" pitchFamily="18" charset="0"/>
                <a:cs typeface="B Nazanin" panose="00000400000000000000" pitchFamily="2" charset="-78"/>
              </a:rPr>
              <a:t>از ذکر مواردی که جنبه تبلیغاتی دارند یا مرتبط با مقاله شما نیستند، در هنگام ارائه خودداری نمایید.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fa-IR" sz="2000" b="1" dirty="0">
              <a:solidFill>
                <a:schemeClr val="accent2"/>
              </a:solidFill>
              <a:latin typeface="Times New Roman" pitchFamily="18" charset="0"/>
              <a:cs typeface="B Nazanin" panose="00000400000000000000" pitchFamily="2" charset="-78"/>
            </a:endParaRPr>
          </a:p>
          <a:p>
            <a:pPr algn="l"/>
            <a:endParaRPr lang="fa-IR" altLang="en-US" sz="2000" dirty="0">
              <a:latin typeface="Times New Roman" pitchFamily="18" charset="0"/>
              <a:cs typeface="B Nazanin" panose="000004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80A6955-24C1-4A64-4864-8E37025F7D1A}"/>
              </a:ext>
            </a:extLst>
          </p:cNvPr>
          <p:cNvSpPr/>
          <p:nvPr/>
        </p:nvSpPr>
        <p:spPr>
          <a:xfrm>
            <a:off x="0" y="6181344"/>
            <a:ext cx="12183618" cy="676656"/>
          </a:xfrm>
          <a:prstGeom prst="rect">
            <a:avLst/>
          </a:prstGeom>
          <a:gradFill>
            <a:gsLst>
              <a:gs pos="78000">
                <a:schemeClr val="accent2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8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B Titr" panose="00000700000000000000" pitchFamily="2" charset="-78"/>
              </a:rPr>
              <a:t>چهارمین کنفرانس بین المللی میکروالکترونیک ایران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B2D90CA-E1CC-DE82-A17A-E7E5135721AA}"/>
              </a:ext>
            </a:extLst>
          </p:cNvPr>
          <p:cNvSpPr/>
          <p:nvPr/>
        </p:nvSpPr>
        <p:spPr>
          <a:xfrm>
            <a:off x="-196054" y="128986"/>
            <a:ext cx="5757945" cy="97951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A3A48F6-4B7D-BF78-4DCE-0730F5AE38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12" y="229806"/>
            <a:ext cx="791255" cy="7912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D3B2040-B819-7CEC-B13B-B2C9999CBD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67" y="152860"/>
            <a:ext cx="927627" cy="93176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803FEF5-45CA-D230-5DF9-AC232F2579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704" y="274918"/>
            <a:ext cx="3461175" cy="68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279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400" y="152400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a-IR" altLang="en-US" sz="36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" y="1295400"/>
            <a:ext cx="12107418" cy="4885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a-IR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D573C4-80F5-9D4F-4BEB-D23334696643}"/>
              </a:ext>
            </a:extLst>
          </p:cNvPr>
          <p:cNvSpPr/>
          <p:nvPr/>
        </p:nvSpPr>
        <p:spPr>
          <a:xfrm>
            <a:off x="0" y="6181344"/>
            <a:ext cx="12183618" cy="676656"/>
          </a:xfrm>
          <a:prstGeom prst="rect">
            <a:avLst/>
          </a:prstGeom>
          <a:gradFill>
            <a:gsLst>
              <a:gs pos="78000">
                <a:schemeClr val="accent2"/>
              </a:gs>
              <a:gs pos="88000">
                <a:schemeClr val="tx1">
                  <a:lumMod val="65000"/>
                  <a:lumOff val="35000"/>
                </a:schemeClr>
              </a:gs>
            </a:gsLst>
            <a:path path="shape">
              <a:fillToRect l="50000" t="50000" r="50000" b="50000"/>
            </a:path>
          </a:gradFill>
          <a:effectLst>
            <a:innerShdw blurRad="63500" dist="50800" dir="5400000">
              <a:schemeClr val="tx1">
                <a:lumMod val="75000"/>
                <a:lumOff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8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B Titr" panose="00000700000000000000" pitchFamily="2" charset="-78"/>
              </a:rPr>
              <a:t>چهارمین کنفرانس بین المللی میکروالکترونیک ایران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7816D60-7DEB-05CF-179C-6842D6E5B477}"/>
              </a:ext>
            </a:extLst>
          </p:cNvPr>
          <p:cNvSpPr/>
          <p:nvPr/>
        </p:nvSpPr>
        <p:spPr>
          <a:xfrm>
            <a:off x="-196054" y="128986"/>
            <a:ext cx="5757945" cy="97951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0FA15D8-B320-0D0D-DA07-40796FF7E6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12" y="229806"/>
            <a:ext cx="791255" cy="7912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F674EBB-A0DD-9CFC-6525-83B04E848F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67" y="152860"/>
            <a:ext cx="927627" cy="93176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BF1A4A2-44F6-3CAA-61F9-09337ED5914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704" y="274918"/>
            <a:ext cx="3461175" cy="68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414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52400" y="152400"/>
            <a:ext cx="8839200" cy="810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fa-IR" altLang="en-US" sz="36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" y="1295400"/>
            <a:ext cx="12107418" cy="4885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a-IR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3809" y="2137934"/>
            <a:ext cx="6096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a-IR" altLang="en-US" sz="4000" b="1" dirty="0">
                <a:solidFill>
                  <a:schemeClr val="bg1"/>
                </a:solidFill>
                <a:cs typeface="B Titr" pitchFamily="2" charset="-78"/>
              </a:rPr>
              <a:t>پرسش و پاسخ</a:t>
            </a:r>
            <a:r>
              <a:rPr lang="en-US" altLang="en-US" sz="4000" b="1" dirty="0">
                <a:solidFill>
                  <a:schemeClr val="bg1"/>
                </a:solidFill>
                <a:cs typeface="B Titr" pitchFamily="2" charset="-78"/>
              </a:rPr>
              <a:t> </a:t>
            </a:r>
            <a:endParaRPr lang="fa-IR" altLang="en-US" sz="4000" b="1" dirty="0">
              <a:solidFill>
                <a:schemeClr val="bg1"/>
              </a:solidFill>
              <a:cs typeface="B Titr" pitchFamily="2" charset="-78"/>
            </a:endParaRPr>
          </a:p>
          <a:p>
            <a:pPr algn="ctr"/>
            <a:endParaRPr lang="fa-IR" sz="4000" b="1" dirty="0">
              <a:solidFill>
                <a:schemeClr val="bg1"/>
              </a:solidFill>
              <a:cs typeface="B Titr" pitchFamily="2" charset="-78"/>
            </a:endParaRPr>
          </a:p>
          <a:p>
            <a:pPr algn="ctr"/>
            <a:r>
              <a:rPr lang="fa-IR" b="1" dirty="0">
                <a:solidFill>
                  <a:schemeClr val="bg1"/>
                </a:solidFill>
                <a:cs typeface="B Titr" pitchFamily="2" charset="-78"/>
              </a:rPr>
              <a:t>با تشکر از توجه شما</a:t>
            </a:r>
            <a:endParaRPr lang="en-US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2544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134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 Nazanin</vt:lpstr>
      <vt:lpstr>B Titr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Safavi</dc:creator>
  <cp:lastModifiedBy>Javadian</cp:lastModifiedBy>
  <cp:revision>18</cp:revision>
  <cp:lastPrinted>2021-01-18T22:33:59Z</cp:lastPrinted>
  <dcterms:created xsi:type="dcterms:W3CDTF">2020-12-07T07:52:03Z</dcterms:created>
  <dcterms:modified xsi:type="dcterms:W3CDTF">2022-12-11T12:06:18Z</dcterms:modified>
</cp:coreProperties>
</file>